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07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98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85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604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166800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75231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82925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16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46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9681319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4019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30705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求主時刻保守我</a:t>
            </a:r>
            <a:endParaRPr lang="en-US" altLang="zh-TW" sz="6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Am </a:t>
            </a:r>
            <a:r>
              <a:rPr lang="en-US" sz="4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Thine</a:t>
            </a:r>
            <a:r>
              <a:rPr lang="en-US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O Lord</a:t>
            </a:r>
            <a:endParaRPr lang="en-US" sz="4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永遠做主的差用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chhe-eng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my will be lost 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Thine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1176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求主奇妙的愛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ki-biau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時刻保守我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po-siu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Draw me nearer,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nearer, blessed Lord,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3096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無離開主的身邊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 li-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e sin-pi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求主奇妙的愛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ki-biau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the cross where Thou hast died;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Draw me nearer, nearer</a:t>
            </a:r>
          </a:p>
        </p:txBody>
      </p:sp>
    </p:spTree>
    <p:extLst>
      <p:ext uri="{BB962C8B-B14F-4D97-AF65-F5344CB8AC3E}">
        <p14:creationId xmlns:p14="http://schemas.microsoft.com/office/powerpoint/2010/main" val="124197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時刻保守我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po-siu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永遠在主的身邊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e sin-pi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Nearer blessed Lord,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Thy precious bleeding side.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7371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靠主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的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功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勞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我得着永活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tit-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O, the pure delight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 a single hour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8608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"/>
            <a:ext cx="9144000" cy="6705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主寶血給我洗清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po-huih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soe-chheng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主的恩極深主的愛極大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e un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kek-chhim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kek-toa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That before Thy throne I spend,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I kneel in prayer and with Thee, 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God,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8567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我要報答主恩情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-tap Chu un-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commune as friend with friend.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8091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求主奇妙的愛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ki-biau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時刻保守我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po-siu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Draw me nearer,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nearer, blessed Lord,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7627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無離開主的身邊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 li-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e si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求主奇妙的愛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ki-biau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the cross where Thou hast died;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Draw me nearer, nearer</a:t>
            </a:r>
          </a:p>
        </p:txBody>
      </p:sp>
    </p:spTree>
    <p:extLst>
      <p:ext uri="{BB962C8B-B14F-4D97-AF65-F5344CB8AC3E}">
        <p14:creationId xmlns:p14="http://schemas.microsoft.com/office/powerpoint/2010/main" val="1983325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時刻保守我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po-siu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永遠在主的身邊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e sin-pi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Nearer blessed Lord,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Thy precious bleeding side.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0040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我是屬耶穌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我知祂愛我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chai 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am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Thine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O Lord,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have heard Thy voice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祂的大恩講不盡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-un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-chin,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求主的愛疼時刻保守我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si-khek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po-siu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it told Thy love to me;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I long to rise in the arms of faith,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常與祢相近相親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sa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-kun sa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be closer drawn to Thee.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402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求主奇妙的愛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ki-biau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時刻保守我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po-siu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Draw me nearer,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nearer, blessed Lord,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111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無離開主的身邊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e sin-pi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求主奇妙的愛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ki-biau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the cross where Thou hast died;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Draw me nearer, nearer</a:t>
            </a:r>
          </a:p>
        </p:txBody>
      </p:sp>
    </p:spTree>
    <p:extLst>
      <p:ext uri="{BB962C8B-B14F-4D97-AF65-F5344CB8AC3E}">
        <p14:creationId xmlns:p14="http://schemas.microsoft.com/office/powerpoint/2010/main" val="187627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時刻保守我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po-siu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永遠在主的身邊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e sin-pi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Nearer blessed Lord,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Thy precious bleeding side.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440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今我把本身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pun-sin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完全歸給主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Oan-choan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Chu,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Consecrate me now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Thy Service, Lord,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230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求主分別我做聖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hun-piat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在主的身邊盡心服事主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 Chu e sin-pi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hok-sai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By the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pow’r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of grace divine;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my soul look up with a steadfast hope,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279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341</TotalTime>
  <Words>671</Words>
  <Application>Microsoft Office PowerPoint</Application>
  <PresentationFormat>On-screen Show (4:3)</PresentationFormat>
  <Paragraphs>131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DFKai-SB</vt:lpstr>
      <vt:lpstr>Gill Sans MT</vt:lpstr>
      <vt:lpstr>Arial</vt:lpstr>
      <vt:lpstr>Candara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ggctech</cp:lastModifiedBy>
  <cp:revision>57</cp:revision>
  <dcterms:created xsi:type="dcterms:W3CDTF">2018-01-05T06:11:53Z</dcterms:created>
  <dcterms:modified xsi:type="dcterms:W3CDTF">2018-05-25T09:18:55Z</dcterms:modified>
</cp:coreProperties>
</file>